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25/03/2023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 </a:t>
            </a:r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Game Design</a:t>
            </a:r>
          </a:p>
          <a:p>
            <a:r>
              <a:rPr lang="en-US" dirty="0"/>
              <a:t>The art style is a neon cyberpunk art style this makes the game very bright in colour because of the neon colours.</a:t>
            </a:r>
            <a:endParaRPr lang="en-AU" dirty="0"/>
          </a:p>
          <a:p>
            <a:r>
              <a:rPr lang="en-AU" dirty="0"/>
              <a:t>The game is designed to have levels/floors which get harder as </a:t>
            </a:r>
            <a:r>
              <a:rPr lang="en-AU"/>
              <a:t>you progress.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B9898-89C4-1257-988B-D4111983E1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Game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controls are basic left, right, down, &amp; jump.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2403</TotalTime>
  <Words>915</Words>
  <Application>Microsoft Office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11</cp:revision>
  <dcterms:created xsi:type="dcterms:W3CDTF">2023-03-13T05:09:43Z</dcterms:created>
  <dcterms:modified xsi:type="dcterms:W3CDTF">2023-03-26T14:52:04Z</dcterms:modified>
</cp:coreProperties>
</file>